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313" r:id="rId2"/>
    <p:sldId id="331" r:id="rId3"/>
    <p:sldId id="334" r:id="rId4"/>
    <p:sldId id="330" r:id="rId5"/>
    <p:sldId id="333" r:id="rId6"/>
    <p:sldId id="325" r:id="rId7"/>
    <p:sldId id="332" r:id="rId8"/>
    <p:sldId id="327" r:id="rId9"/>
    <p:sldId id="341" r:id="rId10"/>
    <p:sldId id="342" r:id="rId11"/>
    <p:sldId id="328" r:id="rId12"/>
    <p:sldId id="257" r:id="rId13"/>
    <p:sldId id="337" r:id="rId14"/>
    <p:sldId id="336" r:id="rId15"/>
    <p:sldId id="338" r:id="rId16"/>
    <p:sldId id="339" r:id="rId17"/>
    <p:sldId id="340" r:id="rId18"/>
    <p:sldId id="34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64" userDrawn="1">
          <p15:clr>
            <a:srgbClr val="A4A3A4"/>
          </p15:clr>
        </p15:guide>
        <p15:guide id="2" orient="horz" pos="338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DDD00"/>
    <a:srgbClr val="6BF9F4"/>
    <a:srgbClr val="57C22C"/>
    <a:srgbClr val="00A77E"/>
    <a:srgbClr val="64BC51"/>
    <a:srgbClr val="387B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76"/>
    <p:restoredTop sz="86939"/>
  </p:normalViewPr>
  <p:slideViewPr>
    <p:cSldViewPr snapToGrid="0">
      <p:cViewPr>
        <p:scale>
          <a:sx n="136" d="100"/>
          <a:sy n="136" d="100"/>
        </p:scale>
        <p:origin x="-1744" y="144"/>
      </p:cViewPr>
      <p:guideLst>
        <p:guide pos="3864"/>
        <p:guide orient="horz" pos="338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FB73D5-473A-BE45-881B-35307B914BA7}" type="datetimeFigureOut">
              <a:rPr lang="en-US" smtClean="0"/>
              <a:t>1/15/24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96E649-9805-0C46-B39C-33890F8C2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3007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a9af913b3a_2_4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6" name="Google Shape;106;ga9af913b3a_2_4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srgbClr val="ADDD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[Note (Delete after use): To change photo: right click on photo &gt; select “Change Picture” &gt; select “From a File” &gt; then choose your image</a:t>
            </a:r>
          </a:p>
          <a:p>
            <a:r>
              <a:rPr lang="en-US" sz="1200" dirty="0">
                <a:solidFill>
                  <a:srgbClr val="ADDD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Adjust photo in frame: right click on photo &gt; select “Crop” &gt; adjust photo within the crop window to your liking]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96E649-9805-0C46-B39C-33890F8C2A6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275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68ED2-3FCD-50A4-9B3F-291D441859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212504-E06E-53B7-35D2-1315B1FBCA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7F5255-1A25-20B8-C5F9-7EA36DF67A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48A03-B06C-C249-BF7B-AD2B2123BAE0}" type="datetimeFigureOut">
              <a:rPr lang="en-US" smtClean="0"/>
              <a:t>1/15/24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9D4E84-7A86-A692-4FDA-AFC6AAE225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871422-EE25-791F-EABF-599832BC7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26FEB-4599-BB4D-B6A6-0CF2B53D8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2770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B10B9-3759-0346-42E7-170746B6A8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BFF433-B894-32A3-7A1E-F6D347AB2F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D91CDF-6447-838D-957B-3AEFFFA6A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48A03-B06C-C249-BF7B-AD2B2123BAE0}" type="datetimeFigureOut">
              <a:rPr lang="en-US" smtClean="0"/>
              <a:t>1/15/24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FFD789-D5CB-7D52-BEEA-822BAB1DD5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DE0F31-8D0C-F78E-E5AF-72E6864A6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26FEB-4599-BB4D-B6A6-0CF2B53D8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887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1E970BE-F2B4-FAC5-1C4C-2015F33853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FB4E3C-190D-E1D3-8E5C-8DEB042EC0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9BD799-74F4-E2EE-716E-B86C2B740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48A03-B06C-C249-BF7B-AD2B2123BAE0}" type="datetimeFigureOut">
              <a:rPr lang="en-US" smtClean="0"/>
              <a:t>1/15/24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9B679B-05E3-F678-ED73-A487CBF4D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18F1D5-8E5F-4434-E69D-C118F0EE4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26FEB-4599-BB4D-B6A6-0CF2B53D8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501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398B2C6-1F44-F9D3-EF72-443BD2D1A9A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73567" y="-127000"/>
            <a:ext cx="12547141" cy="7057767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20F1C3-37F2-5FCB-D72A-2720916D58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E6BDFA4-2BE7-A84C-98EB-C96E91A065E3}" type="datetimeFigureOut">
              <a:rPr lang="en-US" smtClean="0"/>
              <a:pPr/>
              <a:t>1/15/24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821397-7202-3B72-4F93-446ACBB79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8F967B-CCE9-8BF8-AB65-E37918998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BA411C3-02DD-E243-9683-A299C85F6F1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88D39232-0DDE-F696-72FF-F1EA63D7E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920" y="1381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35140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398B2C6-1F44-F9D3-EF72-443BD2D1A9A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73567" y="-127000"/>
            <a:ext cx="12547141" cy="7057767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20F1C3-37F2-5FCB-D72A-2720916D58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E6BDFA4-2BE7-A84C-98EB-C96E91A065E3}" type="datetimeFigureOut">
              <a:rPr lang="en-US" smtClean="0"/>
              <a:pPr/>
              <a:t>1/17/24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821397-7202-3B72-4F93-446ACBB79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8F967B-CCE9-8BF8-AB65-E37918998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BA411C3-02DD-E243-9683-A299C85F6F1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88D39232-0DDE-F696-72FF-F1EA63D7E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920" y="1787517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BE4A28C-E8EE-6D38-842E-12B03068EB7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8201" y="549795"/>
            <a:ext cx="3070289" cy="650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6585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398B2C6-1F44-F9D3-EF72-443BD2D1A9A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97557" y="-114299"/>
            <a:ext cx="12545278" cy="7056718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20F1C3-37F2-5FCB-D72A-2720916D58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E6BDFA4-2BE7-A84C-98EB-C96E91A065E3}" type="datetimeFigureOut">
              <a:rPr lang="en-US" smtClean="0"/>
              <a:pPr/>
              <a:t>1/15/24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821397-7202-3B72-4F93-446ACBB79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8F967B-CCE9-8BF8-AB65-E37918998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BA411C3-02DD-E243-9683-A299C85F6F1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88D39232-0DDE-F696-72FF-F1EA63D7E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920" y="1381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2AC8FD0-6F73-AE1B-269A-0D86726432D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8201" y="549795"/>
            <a:ext cx="3070289" cy="650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983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398B2C6-1F44-F9D3-EF72-443BD2D1A9A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245535" y="-126999"/>
            <a:ext cx="12567856" cy="7069418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20F1C3-37F2-5FCB-D72A-2720916D58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E6BDFA4-2BE7-A84C-98EB-C96E91A065E3}" type="datetimeFigureOut">
              <a:rPr lang="en-US" smtClean="0"/>
              <a:pPr/>
              <a:t>1/15/24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821397-7202-3B72-4F93-446ACBB79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8F967B-CCE9-8BF8-AB65-E37918998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BA411C3-02DD-E243-9683-A299C85F6F1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88D39232-0DDE-F696-72FF-F1EA63D7E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920" y="188911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7B2D42A-C163-7A8B-B24B-051259EE565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8201" y="549795"/>
            <a:ext cx="3070289" cy="650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933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398B2C6-1F44-F9D3-EF72-443BD2D1A9A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268112" y="-139699"/>
            <a:ext cx="12590432" cy="7082118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20F1C3-37F2-5FCB-D72A-2720916D58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E6BDFA4-2BE7-A84C-98EB-C96E91A065E3}" type="datetimeFigureOut">
              <a:rPr lang="en-US" smtClean="0"/>
              <a:pPr/>
              <a:t>1/15/24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821397-7202-3B72-4F93-446ACBB79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8F967B-CCE9-8BF8-AB65-E37918998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BA411C3-02DD-E243-9683-A299C85F6F1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88D39232-0DDE-F696-72FF-F1EA63D7E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920" y="1381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26711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398B2C6-1F44-F9D3-EF72-443BD2D1A9A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268112" y="-139699"/>
            <a:ext cx="12590432" cy="7082118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20F1C3-37F2-5FCB-D72A-2720916D58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E6BDFA4-2BE7-A84C-98EB-C96E91A065E3}" type="datetimeFigureOut">
              <a:rPr lang="en-US" smtClean="0"/>
              <a:pPr/>
              <a:t>1/17/24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821397-7202-3B72-4F93-446ACBB79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8F967B-CCE9-8BF8-AB65-E37918998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BA411C3-02DD-E243-9683-A299C85F6F1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88D39232-0DDE-F696-72FF-F1EA63D7E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920" y="1381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F40A541-CC79-7F66-2678-CD907FF55BD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8201" y="549795"/>
            <a:ext cx="3070289" cy="650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1653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ening Slide 1" userDrawn="1">
  <p:cSld name="Opening Slide 1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4371746-DC73-6C43-766D-9DE4EEE372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444502" y="-177799"/>
            <a:ext cx="12802964" cy="7201668"/>
          </a:xfrm>
          <a:prstGeom prst="rect">
            <a:avLst/>
          </a:prstGeom>
        </p:spPr>
      </p:pic>
      <p:sp>
        <p:nvSpPr>
          <p:cNvPr id="11" name="Google Shape;11;ga9af913b3a_2_68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768240-FF77-6799-5B5C-EABE9505163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04403" y="539189"/>
            <a:ext cx="4809989" cy="1018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6319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9638F5-CC6C-B366-D58B-0A1B3DFDE8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84882D-7C4B-0D77-4BB8-372A130B50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919657-BDDF-EFB6-48BA-5B46AE4571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48A03-B06C-C249-BF7B-AD2B2123BAE0}" type="datetimeFigureOut">
              <a:rPr lang="en-US" smtClean="0"/>
              <a:t>1/15/24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4FF193-BE32-A5AF-9C38-19E7D9C383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C993D-8630-317E-3910-C62FF38C1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26FEB-4599-BB4D-B6A6-0CF2B53D8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1526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113D3F-0CD8-D0A6-20CC-C4A231B9F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7C665E-99F1-8B9F-691D-080FC1792B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4C64FD-9835-0CD9-50B8-20DC2D0967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48A03-B06C-C249-BF7B-AD2B2123BAE0}" type="datetimeFigureOut">
              <a:rPr lang="en-US" smtClean="0"/>
              <a:t>1/15/24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F50B12-0C09-0807-720F-063C273819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7A82F7-658C-5766-1465-3C65415C1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26FEB-4599-BB4D-B6A6-0CF2B53D8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3177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994460-AEAB-692B-264A-ED40C5BED2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3B75FC-3F0B-68BD-F7B9-C8DBA3F755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7CCD77-B5C8-E065-119E-6DDD761DBF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F123F7-E3B0-4827-0E87-5B0F771EE2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48A03-B06C-C249-BF7B-AD2B2123BAE0}" type="datetimeFigureOut">
              <a:rPr lang="en-US" smtClean="0"/>
              <a:t>1/15/24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6BBFB1-719E-7E7D-0C5D-3082C6DA8A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D34AFD-6CCA-D3D9-167C-7A4C44709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26FEB-4599-BB4D-B6A6-0CF2B53D8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7254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2ED970-CE03-4904-4762-D35F24823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00191D-788E-2F63-EA8C-5DC4F7D4D2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DB431A-2883-CEE4-A21A-7C8C45FF24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F300485-8196-FF8D-BE6A-6609173A16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194197-2A84-0AE1-C2E3-6D74AC9D151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E678A9-CB3D-BEBE-37B1-1E44D1A51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48A03-B06C-C249-BF7B-AD2B2123BAE0}" type="datetimeFigureOut">
              <a:rPr lang="en-US" smtClean="0"/>
              <a:t>1/15/24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F3676DE-EAA5-C701-C9F1-7F96994A1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4C33AD-F216-EA15-BB44-E5D850840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26FEB-4599-BB4D-B6A6-0CF2B53D8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3940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999DFD-3877-35DA-F7BB-280A03B845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B49DFCC-661B-B878-CF2A-384B1B392C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48A03-B06C-C249-BF7B-AD2B2123BAE0}" type="datetimeFigureOut">
              <a:rPr lang="en-US" smtClean="0"/>
              <a:t>1/15/24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DEDE4B-17A3-5DDC-9930-C4CC6BFD5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80085B-2B02-7BD3-0941-57B3AD251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26FEB-4599-BB4D-B6A6-0CF2B53D8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4071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52DD883-EC59-EAB5-5147-C602890EF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48A03-B06C-C249-BF7B-AD2B2123BAE0}" type="datetimeFigureOut">
              <a:rPr lang="en-US" smtClean="0"/>
              <a:t>1/15/24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7460585-180D-ED13-BBE5-BE1D206C8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32792D-3145-5D18-8B42-73B285ACB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26FEB-4599-BB4D-B6A6-0CF2B53D8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36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46A50F-9328-D714-2DBB-01E064297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F04373-2680-D560-CB4E-9FE48519FF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B04BD5-E3D3-82CA-3408-92075B20A1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E2D996-F9D6-49AD-6403-04501871A2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48A03-B06C-C249-BF7B-AD2B2123BAE0}" type="datetimeFigureOut">
              <a:rPr lang="en-US" smtClean="0"/>
              <a:t>1/15/24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47CFB2-DA4E-AD10-B391-DA395E8A0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6E179B-CC74-9155-5AEC-9ECE8BFA8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26FEB-4599-BB4D-B6A6-0CF2B53D8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3472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C0567F-3D7E-E162-75DA-1B538F4E15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4653DA9-8510-0E4F-24AE-95A4076F8C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2916AD-349A-B8E6-F543-ADF53C6277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078312-C94F-79FE-4B8D-E52C3E8163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48A03-B06C-C249-BF7B-AD2B2123BAE0}" type="datetimeFigureOut">
              <a:rPr lang="en-US" smtClean="0"/>
              <a:t>1/15/24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CD279C-5568-2A8A-07C0-ABF913E8F7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384E93-662B-0473-B7F3-BB5FCA234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26FEB-4599-BB4D-B6A6-0CF2B53D8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0427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4C9DE06-4844-05D1-46DF-200C6A28B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A949EE-789B-FBD2-6C1D-EBE983B6CA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B09761-228F-4961-0F92-C7B3206047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848A03-B06C-C249-BF7B-AD2B2123BAE0}" type="datetimeFigureOut">
              <a:rPr lang="en-US" smtClean="0"/>
              <a:t>1/15/24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6B136F-CECE-5EED-5833-9205CD47E9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E69F33-5FB0-6785-1754-274F3FA733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926FEB-4599-BB4D-B6A6-0CF2B53D8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066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7" r:id="rId12"/>
    <p:sldLayoutId id="2147483669" r:id="rId13"/>
    <p:sldLayoutId id="2147483665" r:id="rId14"/>
    <p:sldLayoutId id="2147483666" r:id="rId15"/>
    <p:sldLayoutId id="2147483664" r:id="rId16"/>
    <p:sldLayoutId id="2147483668" r:id="rId17"/>
    <p:sldLayoutId id="2147483663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image" Target="../media/image11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9.jp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a9af913b3a_2_483"/>
          <p:cNvSpPr txBox="1">
            <a:spLocks noGrp="1"/>
          </p:cNvSpPr>
          <p:nvPr>
            <p:ph type="title" idx="4294967295"/>
          </p:nvPr>
        </p:nvSpPr>
        <p:spPr>
          <a:xfrm>
            <a:off x="8019498" y="5370794"/>
            <a:ext cx="3608387" cy="9366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pPr algn="r"/>
            <a:r>
              <a:rPr lang="en-US" sz="1600" dirty="0">
                <a:solidFill>
                  <a:srgbClr val="ADDD00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MONTH DAY, 2024</a:t>
            </a:r>
            <a:br>
              <a:rPr lang="en-US" sz="1600" dirty="0">
                <a:solidFill>
                  <a:srgbClr val="ADDD00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</a:br>
            <a:r>
              <a:rPr lang="en-US" sz="1600" dirty="0">
                <a:solidFill>
                  <a:srgbClr val="ADDD00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CITY, ST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A5ACA1B-1C42-CCA1-5830-A00DC430138F}"/>
              </a:ext>
            </a:extLst>
          </p:cNvPr>
          <p:cNvSpPr txBox="1">
            <a:spLocks/>
          </p:cNvSpPr>
          <p:nvPr/>
        </p:nvSpPr>
        <p:spPr>
          <a:xfrm>
            <a:off x="564115" y="3699984"/>
            <a:ext cx="9221911" cy="298091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70000"/>
              </a:lnSpc>
            </a:pPr>
            <a:r>
              <a:rPr lang="en-US" sz="6600" b="1" spc="-300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2024 AFFILIATE AWARD CEREMONY &amp; CELEBRATION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CBD6B9-7F5B-0AA4-BD62-825217AAA4ED}"/>
              </a:ext>
            </a:extLst>
          </p:cNvPr>
          <p:cNvSpPr txBox="1"/>
          <p:nvPr/>
        </p:nvSpPr>
        <p:spPr>
          <a:xfrm>
            <a:off x="9448800" y="-164253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A3416E53-34F6-0A47-9CAC-6D47977C40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59180" y="1689009"/>
            <a:ext cx="4917171" cy="4917171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4F1EBD61-BD5A-2115-ADC3-B87650797459}"/>
              </a:ext>
            </a:extLst>
          </p:cNvPr>
          <p:cNvSpPr/>
          <p:nvPr/>
        </p:nvSpPr>
        <p:spPr>
          <a:xfrm>
            <a:off x="683707" y="1959934"/>
            <a:ext cx="3709648" cy="3713569"/>
          </a:xfrm>
          <a:prstGeom prst="ellipse">
            <a:avLst/>
          </a:prstGeom>
          <a:noFill/>
          <a:ln w="15875">
            <a:solidFill>
              <a:srgbClr val="00A7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ADDD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900773-EE57-C437-A370-896CAA75D274}"/>
              </a:ext>
            </a:extLst>
          </p:cNvPr>
          <p:cNvSpPr txBox="1"/>
          <p:nvPr/>
        </p:nvSpPr>
        <p:spPr>
          <a:xfrm>
            <a:off x="5184254" y="2328625"/>
            <a:ext cx="6134536" cy="329320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400" b="1" i="0" u="none" strike="noStrike" dirty="0">
                <a:solidFill>
                  <a:srgbClr val="00A77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Honorable Mention</a:t>
            </a:r>
            <a:endParaRPr lang="en-US" sz="3200" b="1" i="0" u="none" strike="noStrike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6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First Name Last Name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b="1" i="0" u="none" strike="noStrike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High School</a:t>
            </a:r>
            <a:endParaRPr lang="en-US" sz="1800" b="1" i="0" u="none" strike="noStrike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b="0" i="1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City, ST</a:t>
            </a:r>
          </a:p>
          <a:p>
            <a:endParaRPr lang="en-US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i="1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Highlights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Accomplishments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 Facts</a:t>
            </a:r>
          </a:p>
          <a:p>
            <a:endParaRPr lang="en-US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5AD814B-DDD5-8E78-2494-38D27943D2A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5596" y="-933723"/>
            <a:ext cx="5088658" cy="3816494"/>
          </a:xfrm>
          <a:prstGeom prst="rect">
            <a:avLst/>
          </a:prstGeom>
        </p:spPr>
      </p:pic>
      <p:pic>
        <p:nvPicPr>
          <p:cNvPr id="11" name="Google Shape;225;g23ac4b7a1d1_0_27">
            <a:extLst>
              <a:ext uri="{FF2B5EF4-FFF2-40B4-BE49-F238E27FC236}">
                <a16:creationId xmlns:a16="http://schemas.microsoft.com/office/drawing/2014/main" id="{4899B9AA-A2BB-FC1C-22AB-F09C5094B8F1}"/>
              </a:ext>
            </a:extLst>
          </p:cNvPr>
          <p:cNvPicPr preferRelativeResize="0"/>
          <p:nvPr/>
        </p:nvPicPr>
        <p:blipFill rotWithShape="1">
          <a:blip r:embed="rId4"/>
          <a:srcRect l="26834" t="1771" r="26143" b="27719"/>
          <a:stretch/>
        </p:blipFill>
        <p:spPr>
          <a:xfrm>
            <a:off x="515149" y="2053071"/>
            <a:ext cx="3709648" cy="3709648"/>
          </a:xfrm>
          <a:prstGeom prst="ellipse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903639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50086B5D-036A-D8C2-DC0D-8A99A3BE5CBB}"/>
              </a:ext>
            </a:extLst>
          </p:cNvPr>
          <p:cNvGrpSpPr/>
          <p:nvPr/>
        </p:nvGrpSpPr>
        <p:grpSpPr>
          <a:xfrm>
            <a:off x="-359180" y="1689009"/>
            <a:ext cx="4917171" cy="4917171"/>
            <a:chOff x="-359180" y="1436753"/>
            <a:chExt cx="4917171" cy="4917171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3416E53-34F6-0A47-9CAC-6D47977C40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0800000">
              <a:off x="-359180" y="1436753"/>
              <a:ext cx="4917171" cy="4917171"/>
            </a:xfrm>
            <a:prstGeom prst="rect">
              <a:avLst/>
            </a:prstGeom>
          </p:spPr>
        </p:pic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4F1EBD61-BD5A-2115-ADC3-B87650797459}"/>
                </a:ext>
              </a:extLst>
            </p:cNvPr>
            <p:cNvSpPr/>
            <p:nvPr/>
          </p:nvSpPr>
          <p:spPr>
            <a:xfrm>
              <a:off x="683707" y="1707678"/>
              <a:ext cx="3709648" cy="3713569"/>
            </a:xfrm>
            <a:prstGeom prst="ellipse">
              <a:avLst/>
            </a:prstGeom>
            <a:noFill/>
            <a:ln w="15875">
              <a:solidFill>
                <a:srgbClr val="6BF9F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ADDD00"/>
                </a:solidFill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8831CB78-A5F3-6961-1917-B596F92D9A5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5596" y="-933723"/>
            <a:ext cx="5088658" cy="381649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F48B7C5-C5EB-37E2-40D6-6A92CD5C8B90}"/>
              </a:ext>
            </a:extLst>
          </p:cNvPr>
          <p:cNvSpPr txBox="1"/>
          <p:nvPr/>
        </p:nvSpPr>
        <p:spPr>
          <a:xfrm>
            <a:off x="5184254" y="2328625"/>
            <a:ext cx="6134536" cy="329320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400" b="1" i="0" u="none" strike="noStrike" dirty="0">
                <a:solidFill>
                  <a:srgbClr val="6BF9F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Rising Star</a:t>
            </a:r>
            <a:endParaRPr lang="en-US" sz="3200" b="1" i="0" u="none" strike="noStrike" dirty="0">
              <a:solidFill>
                <a:srgbClr val="6BF9F4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6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First Name Last Name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b="1" i="0" u="none" strike="noStrike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High School</a:t>
            </a:r>
            <a:endParaRPr lang="en-US" sz="1800" b="1" i="0" u="none" strike="noStrike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b="0" i="1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City, ST</a:t>
            </a:r>
          </a:p>
          <a:p>
            <a:endParaRPr lang="en-US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i="1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Highlights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Accomplishments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 Facts</a:t>
            </a:r>
          </a:p>
          <a:p>
            <a:endParaRPr lang="en-US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Google Shape;225;g23ac4b7a1d1_0_27">
            <a:extLst>
              <a:ext uri="{FF2B5EF4-FFF2-40B4-BE49-F238E27FC236}">
                <a16:creationId xmlns:a16="http://schemas.microsoft.com/office/drawing/2014/main" id="{45EAD943-7C65-390F-B0EF-F6C42BFC3B8E}"/>
              </a:ext>
            </a:extLst>
          </p:cNvPr>
          <p:cNvPicPr preferRelativeResize="0"/>
          <p:nvPr/>
        </p:nvPicPr>
        <p:blipFill rotWithShape="1">
          <a:blip r:embed="rId4"/>
          <a:srcRect l="26834" t="1771" r="26143" b="27719"/>
          <a:stretch/>
        </p:blipFill>
        <p:spPr>
          <a:xfrm>
            <a:off x="515149" y="2053071"/>
            <a:ext cx="3709648" cy="3709648"/>
          </a:xfrm>
          <a:prstGeom prst="ellipse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394045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B9D7A26F-5BF8-844E-4DAD-62E0A4BACCD4}"/>
              </a:ext>
            </a:extLst>
          </p:cNvPr>
          <p:cNvGrpSpPr/>
          <p:nvPr/>
        </p:nvGrpSpPr>
        <p:grpSpPr>
          <a:xfrm>
            <a:off x="326161" y="4094123"/>
            <a:ext cx="2743200" cy="2743200"/>
            <a:chOff x="28514" y="4094122"/>
            <a:chExt cx="3040847" cy="3040847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496F5D03-0395-BF30-74C3-B62646704BB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0800000">
              <a:off x="28514" y="4094122"/>
              <a:ext cx="3040847" cy="3040847"/>
            </a:xfrm>
            <a:prstGeom prst="rect">
              <a:avLst/>
            </a:prstGeom>
          </p:spPr>
        </p:pic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D6665DCF-80BC-CEBF-97BD-2581AD027F75}"/>
                </a:ext>
              </a:extLst>
            </p:cNvPr>
            <p:cNvSpPr/>
            <p:nvPr/>
          </p:nvSpPr>
          <p:spPr>
            <a:xfrm>
              <a:off x="710786" y="4209011"/>
              <a:ext cx="2294098" cy="2296523"/>
            </a:xfrm>
            <a:prstGeom prst="ellipse">
              <a:avLst/>
            </a:prstGeom>
            <a:noFill/>
            <a:ln w="15875">
              <a:solidFill>
                <a:srgbClr val="00A77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ADDD00"/>
                </a:solidFill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F893E384-F29F-150C-D4C6-1CD8FC90E2F1}"/>
              </a:ext>
            </a:extLst>
          </p:cNvPr>
          <p:cNvGrpSpPr/>
          <p:nvPr/>
        </p:nvGrpSpPr>
        <p:grpSpPr>
          <a:xfrm>
            <a:off x="326161" y="1401723"/>
            <a:ext cx="2743200" cy="2743200"/>
            <a:chOff x="28514" y="1401722"/>
            <a:chExt cx="3040847" cy="3040847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3D52696E-9EF2-59EE-4355-50BC721C6A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514" y="1401722"/>
              <a:ext cx="3040847" cy="3040847"/>
            </a:xfrm>
            <a:prstGeom prst="rect">
              <a:avLst/>
            </a:prstGeom>
          </p:spPr>
        </p:pic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6F6A5151-FC1B-C4EE-238A-3DEA938573FF}"/>
                </a:ext>
              </a:extLst>
            </p:cNvPr>
            <p:cNvSpPr/>
            <p:nvPr/>
          </p:nvSpPr>
          <p:spPr>
            <a:xfrm>
              <a:off x="710786" y="1516611"/>
              <a:ext cx="2294098" cy="2296523"/>
            </a:xfrm>
            <a:prstGeom prst="ellipse">
              <a:avLst/>
            </a:prstGeom>
            <a:noFill/>
            <a:ln w="15875">
              <a:solidFill>
                <a:srgbClr val="ADD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ADDD00"/>
                </a:solidFill>
              </a:endParaRPr>
            </a:p>
          </p:txBody>
        </p:sp>
      </p:grp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19D99BA-0B89-DCC2-450D-941915661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BA411C3-02DD-E243-9683-A299C85F6F11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9C2D4A1-5EC0-A0FB-FE54-17AC2E5BA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920" y="262617"/>
            <a:ext cx="10515600" cy="1325563"/>
          </a:xfrm>
        </p:spPr>
        <p:txBody>
          <a:bodyPr>
            <a:normAutofit/>
          </a:bodyPr>
          <a:lstStyle/>
          <a:p>
            <a:pPr algn="r"/>
            <a:r>
              <a:rPr lang="en-US" sz="1800" b="1" i="1" dirty="0"/>
              <a:t>IN ABSENTIA: </a:t>
            </a:r>
            <a:r>
              <a:rPr lang="en-US" sz="1800" i="1" dirty="0"/>
              <a:t>CATEGORY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8528D3D-48CB-B730-F611-64D5C5A1AF50}"/>
              </a:ext>
            </a:extLst>
          </p:cNvPr>
          <p:cNvSpPr txBox="1"/>
          <p:nvPr/>
        </p:nvSpPr>
        <p:spPr>
          <a:xfrm>
            <a:off x="3237925" y="4686581"/>
            <a:ext cx="5483812" cy="132343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b="1" dirty="0">
                <a:solidFill>
                  <a:srgbClr val="00A7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Honorable Mention</a:t>
            </a:r>
          </a:p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 Name Last Name</a:t>
            </a:r>
          </a:p>
          <a:p>
            <a:r>
              <a:rPr lang="en-US" sz="18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School</a:t>
            </a:r>
          </a:p>
          <a:p>
            <a:r>
              <a:rPr lang="en-US" sz="1600" b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Graduation year</a:t>
            </a: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9CB0548-BC99-651B-FA2F-7555E6CAA6E9}"/>
              </a:ext>
            </a:extLst>
          </p:cNvPr>
          <p:cNvSpPr txBox="1"/>
          <p:nvPr/>
        </p:nvSpPr>
        <p:spPr>
          <a:xfrm>
            <a:off x="3309966" y="2029199"/>
            <a:ext cx="5572067" cy="132343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b="1" i="0" u="none" strike="noStrike" dirty="0">
                <a:solidFill>
                  <a:srgbClr val="ADDD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Winner</a:t>
            </a:r>
            <a:endParaRPr lang="en-US" b="1" dirty="0">
              <a:solidFill>
                <a:srgbClr val="ADDD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 Name Last Name</a:t>
            </a:r>
          </a:p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</a:t>
            </a:r>
            <a:b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Graduation Year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12A6A62-0F10-766C-B57B-1A57E95F84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579" t="2152" r="27234" b="30090"/>
          <a:stretch/>
        </p:blipFill>
        <p:spPr>
          <a:xfrm>
            <a:off x="848535" y="1703733"/>
            <a:ext cx="1974373" cy="1974373"/>
          </a:xfrm>
          <a:prstGeom prst="ellipse">
            <a:avLst/>
          </a:prstGeom>
          <a:ln>
            <a:noFill/>
          </a:ln>
          <a:effectLst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9208DBB-B478-7679-659B-0B98D2EECB6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73675" y="-448972"/>
            <a:ext cx="3537218" cy="265291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C5B8C0B-C1DE-2743-D44A-E9E0DCE8D1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579" t="2152" r="27234" b="30090"/>
          <a:stretch/>
        </p:blipFill>
        <p:spPr>
          <a:xfrm>
            <a:off x="847191" y="4369990"/>
            <a:ext cx="1974373" cy="1974373"/>
          </a:xfrm>
          <a:prstGeom prst="ellipse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451429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19D99BA-0B89-DCC2-450D-941915661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BA411C3-02DD-E243-9683-A299C85F6F11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9CB0548-BC99-651B-FA2F-7555E6CAA6E9}"/>
              </a:ext>
            </a:extLst>
          </p:cNvPr>
          <p:cNvSpPr txBox="1"/>
          <p:nvPr/>
        </p:nvSpPr>
        <p:spPr>
          <a:xfrm>
            <a:off x="838200" y="1645564"/>
            <a:ext cx="10515600" cy="4524315"/>
          </a:xfrm>
          <a:prstGeom prst="rect">
            <a:avLst/>
          </a:prstGeom>
          <a:noFill/>
        </p:spPr>
        <p:txBody>
          <a:bodyPr wrap="square" numCol="2" spcCol="914400" rtlCol="0">
            <a:spAutoFit/>
          </a:bodyPr>
          <a:lstStyle/>
          <a:p>
            <a:r>
              <a:rPr lang="en-US" sz="1600" b="1" i="0" u="none" strike="noStrike" dirty="0">
                <a:solidFill>
                  <a:srgbClr val="ADDD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Winner</a:t>
            </a:r>
            <a:endParaRPr lang="en-US" sz="1600" b="1" dirty="0">
              <a:solidFill>
                <a:srgbClr val="ADDD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 Name Last Name</a:t>
            </a:r>
          </a:p>
          <a:p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</a:t>
            </a:r>
          </a:p>
          <a:p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b="1" i="0" u="none" strike="noStrike" dirty="0">
                <a:solidFill>
                  <a:srgbClr val="ADDD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Winner</a:t>
            </a:r>
            <a:endParaRPr lang="en-US" sz="1600" b="1" dirty="0">
              <a:solidFill>
                <a:srgbClr val="ADDD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 Name Last Name</a:t>
            </a:r>
          </a:p>
          <a:p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</a:t>
            </a:r>
          </a:p>
          <a:p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b="1" i="0" u="none" strike="noStrike" dirty="0">
                <a:solidFill>
                  <a:srgbClr val="ADDD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Winner</a:t>
            </a:r>
            <a:endParaRPr lang="en-US" sz="1600" b="1" dirty="0">
              <a:solidFill>
                <a:srgbClr val="ADDD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 Name Last Name</a:t>
            </a:r>
          </a:p>
          <a:p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</a:t>
            </a:r>
          </a:p>
          <a:p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b="1" i="0" u="none" strike="noStrike" dirty="0">
                <a:solidFill>
                  <a:srgbClr val="ADDD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Winner</a:t>
            </a:r>
            <a:endParaRPr lang="en-US" sz="1600" b="1" dirty="0">
              <a:solidFill>
                <a:srgbClr val="ADDD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 Name Last Name</a:t>
            </a:r>
          </a:p>
          <a:p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</a:t>
            </a:r>
          </a:p>
          <a:p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b="1" i="0" u="none" strike="noStrike" dirty="0">
                <a:solidFill>
                  <a:srgbClr val="ADDD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Winner</a:t>
            </a:r>
            <a:endParaRPr lang="en-US" sz="1600" b="1" dirty="0">
              <a:solidFill>
                <a:srgbClr val="ADDD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 Name Last Name</a:t>
            </a:r>
          </a:p>
          <a:p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</a:t>
            </a:r>
          </a:p>
          <a:p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b="1" i="0" u="none" strike="noStrike" dirty="0">
                <a:solidFill>
                  <a:srgbClr val="ADDD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Winner</a:t>
            </a:r>
            <a:endParaRPr lang="en-US" sz="1600" b="1" dirty="0">
              <a:solidFill>
                <a:srgbClr val="ADDD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 Name Last Name</a:t>
            </a:r>
          </a:p>
          <a:p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</a:t>
            </a:r>
          </a:p>
          <a:p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b="1" i="0" u="none" strike="noStrike" dirty="0">
                <a:solidFill>
                  <a:srgbClr val="ADDD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Winner</a:t>
            </a:r>
            <a:endParaRPr lang="en-US" sz="1600" b="1" dirty="0">
              <a:solidFill>
                <a:srgbClr val="ADDD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 Name Last Name</a:t>
            </a:r>
          </a:p>
          <a:p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</a:t>
            </a:r>
          </a:p>
          <a:p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b="1" i="0" u="none" strike="noStrike" dirty="0">
                <a:solidFill>
                  <a:srgbClr val="ADDD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Winner</a:t>
            </a:r>
            <a:endParaRPr lang="en-US" sz="1600" b="1" dirty="0">
              <a:solidFill>
                <a:srgbClr val="ADDD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 Name Last Name</a:t>
            </a:r>
          </a:p>
          <a:p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</a:t>
            </a:r>
          </a:p>
          <a:p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DAEF3B-0452-D207-495E-4CC29512AA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920" y="262617"/>
            <a:ext cx="10515600" cy="1325563"/>
          </a:xfrm>
        </p:spPr>
        <p:txBody>
          <a:bodyPr>
            <a:normAutofit/>
          </a:bodyPr>
          <a:lstStyle/>
          <a:p>
            <a:pPr algn="r"/>
            <a:r>
              <a:rPr lang="en-US" sz="1800" b="1" i="1" dirty="0"/>
              <a:t>IN ABSENTIA: </a:t>
            </a:r>
            <a:r>
              <a:rPr lang="en-US" sz="1800" i="1" dirty="0"/>
              <a:t>CATEGORY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727663-61B1-99EA-18B0-2B4D772D44C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73675" y="-448972"/>
            <a:ext cx="3537218" cy="2652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850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19D99BA-0B89-DCC2-450D-941915661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BA411C3-02DD-E243-9683-A299C85F6F11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9CB0548-BC99-651B-FA2F-7555E6CAA6E9}"/>
              </a:ext>
            </a:extLst>
          </p:cNvPr>
          <p:cNvSpPr txBox="1"/>
          <p:nvPr/>
        </p:nvSpPr>
        <p:spPr>
          <a:xfrm>
            <a:off x="838200" y="1645564"/>
            <a:ext cx="10515600" cy="4770537"/>
          </a:xfrm>
          <a:prstGeom prst="rect">
            <a:avLst/>
          </a:prstGeom>
          <a:noFill/>
        </p:spPr>
        <p:txBody>
          <a:bodyPr wrap="square" numCol="2" spcCol="914400" rtlCol="0">
            <a:spAutoFit/>
          </a:bodyPr>
          <a:lstStyle/>
          <a:p>
            <a:r>
              <a:rPr lang="en-US" sz="1600" b="1" dirty="0">
                <a:solidFill>
                  <a:srgbClr val="00A7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Honorable Mention</a:t>
            </a:r>
          </a:p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 Name Last Name</a:t>
            </a:r>
          </a:p>
          <a:p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</a:t>
            </a:r>
          </a:p>
          <a:p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b="1" dirty="0">
                <a:solidFill>
                  <a:srgbClr val="00A7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Honorable Mention</a:t>
            </a:r>
            <a:endParaRPr lang="en-US" sz="1600" b="1" dirty="0">
              <a:solidFill>
                <a:srgbClr val="ADDD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 Name Last Name</a:t>
            </a:r>
          </a:p>
          <a:p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</a:t>
            </a:r>
          </a:p>
          <a:p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b="1" dirty="0">
                <a:solidFill>
                  <a:srgbClr val="00A7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Honorable Mention</a:t>
            </a:r>
            <a:endParaRPr lang="en-US" sz="1600" b="1" dirty="0">
              <a:solidFill>
                <a:srgbClr val="ADDD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 Name Last Name</a:t>
            </a:r>
          </a:p>
          <a:p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</a:t>
            </a:r>
          </a:p>
          <a:p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b="1" dirty="0">
                <a:solidFill>
                  <a:srgbClr val="00A7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Honorable Mention</a:t>
            </a:r>
            <a:endParaRPr lang="en-US" sz="1600" b="1" dirty="0">
              <a:solidFill>
                <a:srgbClr val="ADDD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 Name Last Name</a:t>
            </a:r>
          </a:p>
          <a:p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</a:t>
            </a:r>
          </a:p>
          <a:p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b="1" dirty="0">
                <a:solidFill>
                  <a:srgbClr val="00A7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Honorable Mention</a:t>
            </a:r>
            <a:endParaRPr lang="en-US" sz="1600" b="1" dirty="0">
              <a:solidFill>
                <a:srgbClr val="ADDD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 Name Last Name</a:t>
            </a:r>
          </a:p>
          <a:p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</a:t>
            </a:r>
          </a:p>
          <a:p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b="1" dirty="0">
                <a:solidFill>
                  <a:srgbClr val="00A7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Honorable Mention</a:t>
            </a:r>
            <a:endParaRPr lang="en-US" sz="1600" b="1" dirty="0">
              <a:solidFill>
                <a:srgbClr val="ADDD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 Name Last Name</a:t>
            </a:r>
          </a:p>
          <a:p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</a:t>
            </a:r>
          </a:p>
          <a:p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b="1" dirty="0">
                <a:solidFill>
                  <a:srgbClr val="00A7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Honorable Mention</a:t>
            </a:r>
            <a:endParaRPr lang="en-US" sz="1600" b="1" dirty="0">
              <a:solidFill>
                <a:srgbClr val="ADDD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 Name Last Name</a:t>
            </a:r>
          </a:p>
          <a:p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</a:t>
            </a:r>
          </a:p>
          <a:p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b="1" dirty="0">
                <a:solidFill>
                  <a:srgbClr val="00A7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Honorable Mention</a:t>
            </a:r>
            <a:endParaRPr lang="en-US" sz="1600" b="1" dirty="0">
              <a:solidFill>
                <a:srgbClr val="ADDD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 Name Last Name</a:t>
            </a:r>
          </a:p>
          <a:p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</a:t>
            </a:r>
          </a:p>
          <a:p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DAEF3B-0452-D207-495E-4CC29512AA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920" y="262617"/>
            <a:ext cx="10515600" cy="1325563"/>
          </a:xfrm>
        </p:spPr>
        <p:txBody>
          <a:bodyPr>
            <a:normAutofit/>
          </a:bodyPr>
          <a:lstStyle/>
          <a:p>
            <a:pPr algn="r"/>
            <a:r>
              <a:rPr lang="en-US" sz="1800" b="1" i="1" dirty="0"/>
              <a:t>IN ABSENTIA: </a:t>
            </a:r>
            <a:r>
              <a:rPr lang="en-US" sz="1800" i="1" dirty="0"/>
              <a:t>CATEGORY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65F07A-F8E5-8BB8-9B94-0E38F07EFD3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73675" y="-448972"/>
            <a:ext cx="3537218" cy="2652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723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8E42D9-C156-95C1-1A5E-614726EC8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920" y="1855249"/>
            <a:ext cx="10515600" cy="1325563"/>
          </a:xfrm>
        </p:spPr>
        <p:txBody>
          <a:bodyPr anchor="t">
            <a:normAutofit/>
          </a:bodyPr>
          <a:lstStyle/>
          <a:p>
            <a:r>
              <a:rPr lang="en-US" sz="3600" b="1" dirty="0">
                <a:latin typeface="Arial Black" panose="020B0604020202020204" pitchFamily="34" charset="0"/>
                <a:cs typeface="Arial Black" panose="020B0604020202020204" pitchFamily="34" charset="0"/>
              </a:rPr>
              <a:t>CLOSING</a:t>
            </a:r>
            <a:br>
              <a:rPr lang="en-US" sz="3600" b="1" dirty="0">
                <a:latin typeface="Arial Black" panose="020B0604020202020204" pitchFamily="34" charset="0"/>
                <a:cs typeface="Arial Black" panose="020B0604020202020204" pitchFamily="34" charset="0"/>
              </a:rPr>
            </a:br>
            <a:r>
              <a:rPr lang="en-US" sz="3600" b="1" dirty="0">
                <a:latin typeface="Arial Black" panose="020B0604020202020204" pitchFamily="34" charset="0"/>
                <a:cs typeface="Arial Black" panose="020B0604020202020204" pitchFamily="34" charset="0"/>
              </a:rPr>
              <a:t>REMARKS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D2775F0-3E50-B7EC-ADED-901C3FFA941D}"/>
              </a:ext>
            </a:extLst>
          </p:cNvPr>
          <p:cNvSpPr txBox="1">
            <a:spLocks/>
          </p:cNvSpPr>
          <p:nvPr/>
        </p:nvSpPr>
        <p:spPr>
          <a:xfrm>
            <a:off x="5113176" y="1657915"/>
            <a:ext cx="6321904" cy="46650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30000"/>
              </a:lnSpc>
            </a:pPr>
            <a:r>
              <a:rPr lang="en-US" sz="2800" dirty="0"/>
              <a:t>Title</a:t>
            </a:r>
          </a:p>
          <a:p>
            <a:pPr>
              <a:lnSpc>
                <a:spcPct val="130000"/>
              </a:lnSpc>
            </a:pPr>
            <a:r>
              <a:rPr lang="en-US" sz="2800" dirty="0"/>
              <a:t>Title</a:t>
            </a:r>
          </a:p>
          <a:p>
            <a:pPr>
              <a:lnSpc>
                <a:spcPct val="130000"/>
              </a:lnSpc>
            </a:pPr>
            <a:r>
              <a:rPr lang="en-US" sz="2800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175186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8E42D9-C156-95C1-1A5E-614726EC8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920" y="1787517"/>
            <a:ext cx="4052147" cy="1325563"/>
          </a:xfrm>
        </p:spPr>
        <p:txBody>
          <a:bodyPr anchor="t">
            <a:normAutofit fontScale="90000"/>
          </a:bodyPr>
          <a:lstStyle/>
          <a:p>
            <a:r>
              <a:rPr lang="en-US" sz="3600" b="1" dirty="0">
                <a:latin typeface="Arial Black" panose="020B0604020202020204" pitchFamily="34" charset="0"/>
                <a:cs typeface="Arial Black" panose="020B0604020202020204" pitchFamily="34" charset="0"/>
              </a:rPr>
              <a:t>MANY THANKS TO OUR COMMITTEE MEMBERS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62959BE-5BFF-7CBC-32A9-624AB2157A65}"/>
              </a:ext>
            </a:extLst>
          </p:cNvPr>
          <p:cNvSpPr txBox="1">
            <a:spLocks/>
          </p:cNvSpPr>
          <p:nvPr/>
        </p:nvSpPr>
        <p:spPr>
          <a:xfrm>
            <a:off x="5113176" y="1657915"/>
            <a:ext cx="6321904" cy="46650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30000"/>
              </a:lnSpc>
            </a:pPr>
            <a:r>
              <a:rPr lang="en-US" sz="2800" dirty="0"/>
              <a:t>List Names and Orgs</a:t>
            </a:r>
          </a:p>
        </p:txBody>
      </p:sp>
    </p:spTree>
    <p:extLst>
      <p:ext uri="{BB962C8B-B14F-4D97-AF65-F5344CB8AC3E}">
        <p14:creationId xmlns:p14="http://schemas.microsoft.com/office/powerpoint/2010/main" val="283160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6F2709C-3907-CB41-72C5-C9380AFB7D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9826" b="42281"/>
          <a:stretch/>
        </p:blipFill>
        <p:spPr>
          <a:xfrm>
            <a:off x="6096000" y="1733394"/>
            <a:ext cx="2239711" cy="17421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690E651-3594-6102-98D9-C2763282DAF8}"/>
              </a:ext>
            </a:extLst>
          </p:cNvPr>
          <p:cNvSpPr txBox="1">
            <a:spLocks/>
          </p:cNvSpPr>
          <p:nvPr/>
        </p:nvSpPr>
        <p:spPr>
          <a:xfrm>
            <a:off x="-94807" y="3810901"/>
            <a:ext cx="5193146" cy="34341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lnSpc>
                <a:spcPct val="130000"/>
              </a:lnSpc>
            </a:pPr>
            <a:r>
              <a:rPr lang="en-US" sz="1100" b="1" spc="50" dirty="0">
                <a:solidFill>
                  <a:srgbClr val="6BF9F4"/>
                </a:solidFill>
              </a:rPr>
              <a:t>LIFETIME PARTNER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D3F73E3-C04C-2A58-B461-95E6C6886806}"/>
              </a:ext>
            </a:extLst>
          </p:cNvPr>
          <p:cNvSpPr txBox="1">
            <a:spLocks/>
          </p:cNvSpPr>
          <p:nvPr/>
        </p:nvSpPr>
        <p:spPr>
          <a:xfrm>
            <a:off x="5944143" y="1792552"/>
            <a:ext cx="5193146" cy="34341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lnSpc>
                <a:spcPct val="130000"/>
              </a:lnSpc>
            </a:pPr>
            <a:r>
              <a:rPr lang="en-US" sz="1100" b="1" spc="50" dirty="0">
                <a:solidFill>
                  <a:srgbClr val="6BF9F4"/>
                </a:solidFill>
              </a:rPr>
              <a:t>STRATEGIC PARTNERS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84503CC-9FAD-50C4-1EA9-B8F1E715B1CB}"/>
              </a:ext>
            </a:extLst>
          </p:cNvPr>
          <p:cNvSpPr txBox="1">
            <a:spLocks/>
          </p:cNvSpPr>
          <p:nvPr/>
        </p:nvSpPr>
        <p:spPr>
          <a:xfrm>
            <a:off x="5944143" y="3810901"/>
            <a:ext cx="5193146" cy="34341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lnSpc>
                <a:spcPct val="130000"/>
              </a:lnSpc>
            </a:pPr>
            <a:r>
              <a:rPr lang="en-US" sz="1100" b="1" spc="50" dirty="0">
                <a:solidFill>
                  <a:srgbClr val="6BF9F4"/>
                </a:solidFill>
              </a:rPr>
              <a:t>ADDITIONAL SUPPORT</a:t>
            </a:r>
          </a:p>
        </p:txBody>
      </p:sp>
      <p:pic>
        <p:nvPicPr>
          <p:cNvPr id="6148" name="Picture 4" descr="12 Apple Icon White Transparent Images - White Apple Logo, White ...">
            <a:extLst>
              <a:ext uri="{FF2B5EF4-FFF2-40B4-BE49-F238E27FC236}">
                <a16:creationId xmlns:a16="http://schemas.microsoft.com/office/drawing/2014/main" id="{7645B238-BFC9-567C-5998-1D05D5A58C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717" y="4322898"/>
            <a:ext cx="1223950" cy="12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E7FAB991-BF57-B979-2F28-1999685F9979}"/>
              </a:ext>
            </a:extLst>
          </p:cNvPr>
          <p:cNvGrpSpPr/>
          <p:nvPr/>
        </p:nvGrpSpPr>
        <p:grpSpPr>
          <a:xfrm>
            <a:off x="5771649" y="4319072"/>
            <a:ext cx="5685448" cy="1446910"/>
            <a:chOff x="5036054" y="5088789"/>
            <a:chExt cx="6284552" cy="159937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A465378-FAFA-D3F5-D5DD-BAA3795348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8893" t="18347" r="-1" b="52330"/>
            <a:stretch/>
          </p:blipFill>
          <p:spPr>
            <a:xfrm>
              <a:off x="7365522" y="5088789"/>
              <a:ext cx="1775794" cy="680691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E8BA4A9-CDB9-4DFE-6897-C6B570117A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8893" t="60788" r="-1" b="9889"/>
            <a:stretch/>
          </p:blipFill>
          <p:spPr>
            <a:xfrm>
              <a:off x="9544812" y="6007476"/>
              <a:ext cx="1775794" cy="680691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2E83F12-A70D-4A6A-DDC8-72A496D6F5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2625" t="60788" r="36267" b="9889"/>
            <a:stretch/>
          </p:blipFill>
          <p:spPr>
            <a:xfrm>
              <a:off x="7365522" y="6007476"/>
              <a:ext cx="1775794" cy="680691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7F842DB-82E9-BF02-23B6-8FF845CC86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-1527" t="60788" r="70419" b="9889"/>
            <a:stretch/>
          </p:blipFill>
          <p:spPr>
            <a:xfrm>
              <a:off x="9544812" y="5088789"/>
              <a:ext cx="1775794" cy="680691"/>
            </a:xfrm>
            <a:prstGeom prst="rect">
              <a:avLst/>
            </a:prstGeom>
          </p:spPr>
        </p:pic>
        <p:pic>
          <p:nvPicPr>
            <p:cNvPr id="6152" name="Picture 8" descr="bloomberg logo png 20 free Cliparts | Download images on Clipground 2024">
              <a:extLst>
                <a:ext uri="{FF2B5EF4-FFF2-40B4-BE49-F238E27FC236}">
                  <a16:creationId xmlns:a16="http://schemas.microsoft.com/office/drawing/2014/main" id="{95C5D628-2759-2D82-1410-BB4CFCFEA1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08396" y="5278732"/>
              <a:ext cx="1775794" cy="3579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5" descr="A white letter and black background&#10;&#10;Description automatically generated">
              <a:extLst>
                <a:ext uri="{FF2B5EF4-FFF2-40B4-BE49-F238E27FC236}">
                  <a16:creationId xmlns:a16="http://schemas.microsoft.com/office/drawing/2014/main" id="{99AFAE3E-32AE-C6AB-35C7-9D88024C722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036054" y="6007476"/>
              <a:ext cx="1848136" cy="578709"/>
            </a:xfrm>
            <a:prstGeom prst="rect">
              <a:avLst/>
            </a:prstGeom>
          </p:spPr>
        </p:pic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E822CF03-156F-6429-2163-22994EE5BC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212" r="35614" b="42281"/>
          <a:stretch/>
        </p:blipFill>
        <p:spPr>
          <a:xfrm>
            <a:off x="8730733" y="1829817"/>
            <a:ext cx="2239711" cy="1742194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27197ABE-8E1C-56BD-C778-0A2822E95E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920" y="1787517"/>
            <a:ext cx="4052147" cy="1325563"/>
          </a:xfrm>
        </p:spPr>
        <p:txBody>
          <a:bodyPr anchor="t">
            <a:normAutofit fontScale="90000"/>
          </a:bodyPr>
          <a:lstStyle/>
          <a:p>
            <a:r>
              <a:rPr lang="en-US" sz="3600" b="1" dirty="0">
                <a:latin typeface="Arial Black" panose="020B0604020202020204" pitchFamily="34" charset="0"/>
                <a:cs typeface="Arial Black" panose="020B0604020202020204" pitchFamily="34" charset="0"/>
              </a:rPr>
              <a:t>THANK YOU TO OUR SPONSORS</a:t>
            </a:r>
          </a:p>
        </p:txBody>
      </p:sp>
    </p:spTree>
    <p:extLst>
      <p:ext uri="{BB962C8B-B14F-4D97-AF65-F5344CB8AC3E}">
        <p14:creationId xmlns:p14="http://schemas.microsoft.com/office/powerpoint/2010/main" val="4114907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6A2F7-E4CA-CE73-B9DF-FAFC775EDE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920" y="415925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Arial Black" panose="020B0604020202020204" pitchFamily="34" charset="0"/>
                <a:cs typeface="Arial Black" panose="020B0604020202020204" pitchFamily="34" charset="0"/>
              </a:rPr>
              <a:t>Presentation Assets: </a:t>
            </a:r>
            <a:r>
              <a:rPr lang="en-US" sz="3200" b="1" dirty="0" err="1">
                <a:latin typeface="Arial Black" panose="020B0604020202020204" pitchFamily="34" charset="0"/>
                <a:cs typeface="Arial Black" panose="020B0604020202020204" pitchFamily="34" charset="0"/>
              </a:rPr>
              <a:t>AiC</a:t>
            </a:r>
            <a:r>
              <a:rPr lang="en-US" sz="3200" b="1" dirty="0">
                <a:latin typeface="Arial Black" panose="020B0604020202020204" pitchFamily="34" charset="0"/>
                <a:cs typeface="Arial Black" panose="020B0604020202020204" pitchFamily="34" charset="0"/>
              </a:rPr>
              <a:t> Award Logos</a:t>
            </a:r>
            <a:br>
              <a:rPr lang="en-US" sz="3200" b="1" dirty="0">
                <a:latin typeface="Arial Black" panose="020B0604020202020204" pitchFamily="34" charset="0"/>
                <a:cs typeface="Arial Black" panose="020B0604020202020204" pitchFamily="34" charset="0"/>
              </a:rPr>
            </a:br>
            <a:r>
              <a:rPr lang="en-US" sz="3200" b="1" dirty="0">
                <a:latin typeface="Arial Black" panose="020B0604020202020204" pitchFamily="34" charset="0"/>
                <a:cs typeface="Arial Black" panose="020B0604020202020204" pitchFamily="34" charset="0"/>
              </a:rPr>
              <a:t>(Remove after use)</a:t>
            </a:r>
            <a:endParaRPr lang="en-US" sz="3200" dirty="0"/>
          </a:p>
        </p:txBody>
      </p:sp>
      <p:pic>
        <p:nvPicPr>
          <p:cNvPr id="12" name="Picture 11" descr="A black background with green and blue text&#10;&#10;Description automatically generated">
            <a:extLst>
              <a:ext uri="{FF2B5EF4-FFF2-40B4-BE49-F238E27FC236}">
                <a16:creationId xmlns:a16="http://schemas.microsoft.com/office/drawing/2014/main" id="{55D5DC90-C752-3972-5DD3-A76B431794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1346" y="3865100"/>
            <a:ext cx="2920152" cy="2190114"/>
          </a:xfrm>
          <a:prstGeom prst="rect">
            <a:avLst/>
          </a:prstGeom>
        </p:spPr>
      </p:pic>
      <p:pic>
        <p:nvPicPr>
          <p:cNvPr id="14" name="Picture 1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19D92823-4CCA-2D16-CF3E-E2BB85D388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7364" y="3865100"/>
            <a:ext cx="2920152" cy="2190114"/>
          </a:xfrm>
          <a:prstGeom prst="rect">
            <a:avLst/>
          </a:prstGeom>
        </p:spPr>
      </p:pic>
      <p:pic>
        <p:nvPicPr>
          <p:cNvPr id="16" name="Picture 15" descr="A black background with green and blue text&#10;&#10;Description automatically generated">
            <a:extLst>
              <a:ext uri="{FF2B5EF4-FFF2-40B4-BE49-F238E27FC236}">
                <a16:creationId xmlns:a16="http://schemas.microsoft.com/office/drawing/2014/main" id="{94F6D0A8-CDC0-342D-1A70-63C0163CD7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3497" y="3865100"/>
            <a:ext cx="2920152" cy="2190114"/>
          </a:xfrm>
          <a:prstGeom prst="rect">
            <a:avLst/>
          </a:prstGeom>
        </p:spPr>
      </p:pic>
      <p:pic>
        <p:nvPicPr>
          <p:cNvPr id="18" name="Picture 17" descr="A black background with white text and green and blue letters&#10;&#10;Description automatically generated">
            <a:extLst>
              <a:ext uri="{FF2B5EF4-FFF2-40B4-BE49-F238E27FC236}">
                <a16:creationId xmlns:a16="http://schemas.microsoft.com/office/drawing/2014/main" id="{26BA37F3-84C7-4AB9-9F2E-BA8277E935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7364" y="1947122"/>
            <a:ext cx="2920152" cy="2190114"/>
          </a:xfrm>
          <a:prstGeom prst="rect">
            <a:avLst/>
          </a:prstGeom>
        </p:spPr>
      </p:pic>
      <p:pic>
        <p:nvPicPr>
          <p:cNvPr id="20" name="Picture 19" descr="A black background with green and blue text&#10;&#10;Description automatically generated">
            <a:extLst>
              <a:ext uri="{FF2B5EF4-FFF2-40B4-BE49-F238E27FC236}">
                <a16:creationId xmlns:a16="http://schemas.microsoft.com/office/drawing/2014/main" id="{3AA5041B-5AA0-D1AF-0FC7-0549C924D5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11346" y="1947122"/>
            <a:ext cx="2920152" cy="2190114"/>
          </a:xfrm>
          <a:prstGeom prst="rect">
            <a:avLst/>
          </a:prstGeom>
        </p:spPr>
      </p:pic>
      <p:pic>
        <p:nvPicPr>
          <p:cNvPr id="22" name="Picture 21" descr="A black background with green and white text&#10;&#10;Description automatically generated">
            <a:extLst>
              <a:ext uri="{FF2B5EF4-FFF2-40B4-BE49-F238E27FC236}">
                <a16:creationId xmlns:a16="http://schemas.microsoft.com/office/drawing/2014/main" id="{9331C76D-4DFF-C056-23C7-3DBF6DECD0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43497" y="1947122"/>
            <a:ext cx="2920152" cy="2190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457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8E42D9-C156-95C1-1A5E-614726EC8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4808" y="1657915"/>
            <a:ext cx="6924455" cy="1325563"/>
          </a:xfrm>
        </p:spPr>
        <p:txBody>
          <a:bodyPr anchor="t">
            <a:normAutofit/>
          </a:bodyPr>
          <a:lstStyle/>
          <a:p>
            <a:r>
              <a:rPr lang="en-US" sz="4900" b="1" dirty="0">
                <a:solidFill>
                  <a:srgbClr val="ADDD00"/>
                </a:solidFill>
              </a:rPr>
              <a:t>[Name] Affiliate</a:t>
            </a:r>
            <a:br>
              <a:rPr lang="en-US" dirty="0">
                <a:solidFill>
                  <a:srgbClr val="ADDD00"/>
                </a:solidFill>
              </a:rPr>
            </a:br>
            <a:r>
              <a:rPr lang="en-US" sz="3100" dirty="0"/>
              <a:t>distinguished guests and honorees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4EA7DF5-78AE-0047-2FB4-252202C71003}"/>
              </a:ext>
            </a:extLst>
          </p:cNvPr>
          <p:cNvCxnSpPr>
            <a:cxnSpLocks/>
          </p:cNvCxnSpPr>
          <p:nvPr/>
        </p:nvCxnSpPr>
        <p:spPr>
          <a:xfrm>
            <a:off x="756920" y="5448300"/>
            <a:ext cx="10515600" cy="0"/>
          </a:xfrm>
          <a:prstGeom prst="line">
            <a:avLst/>
          </a:prstGeom>
          <a:ln w="31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1">
            <a:extLst>
              <a:ext uri="{FF2B5EF4-FFF2-40B4-BE49-F238E27FC236}">
                <a16:creationId xmlns:a16="http://schemas.microsoft.com/office/drawing/2014/main" id="{A011E2E3-9D7F-8017-F8E0-F01F79F23FC5}"/>
              </a:ext>
            </a:extLst>
          </p:cNvPr>
          <p:cNvSpPr txBox="1">
            <a:spLocks/>
          </p:cNvSpPr>
          <p:nvPr/>
        </p:nvSpPr>
        <p:spPr>
          <a:xfrm>
            <a:off x="756920" y="1657915"/>
            <a:ext cx="3441856" cy="83236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600" b="1" dirty="0">
                <a:latin typeface="Arial Black" panose="020B0604020202020204" pitchFamily="34" charset="0"/>
                <a:cs typeface="Arial Black" panose="020B0604020202020204" pitchFamily="34" charset="0"/>
              </a:rPr>
              <a:t>WELCOME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2034BA9-3A27-E6FB-38C8-65893B60E2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0643" y="5940324"/>
            <a:ext cx="10330715" cy="38336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0CAFF35-7D14-011D-5E0B-B790CA6FC4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1" y="549795"/>
            <a:ext cx="3070289" cy="650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624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8E42D9-C156-95C1-1A5E-614726EC8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920" y="1657915"/>
            <a:ext cx="2706127" cy="832365"/>
          </a:xfrm>
        </p:spPr>
        <p:txBody>
          <a:bodyPr anchor="t">
            <a:normAutofit/>
          </a:bodyPr>
          <a:lstStyle/>
          <a:p>
            <a:r>
              <a:rPr lang="en-US" sz="3600" b="1" dirty="0">
                <a:latin typeface="Arial Black" panose="020B0604020202020204" pitchFamily="34" charset="0"/>
                <a:cs typeface="Arial Black" panose="020B0604020202020204" pitchFamily="34" charset="0"/>
              </a:rPr>
              <a:t>AGENDA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62959BE-5BFF-7CBC-32A9-624AB2157A65}"/>
              </a:ext>
            </a:extLst>
          </p:cNvPr>
          <p:cNvSpPr txBox="1">
            <a:spLocks/>
          </p:cNvSpPr>
          <p:nvPr/>
        </p:nvSpPr>
        <p:spPr>
          <a:xfrm>
            <a:off x="4366728" y="1657915"/>
            <a:ext cx="7068352" cy="46650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30000"/>
              </a:lnSpc>
            </a:pPr>
            <a:r>
              <a:rPr lang="en-US" sz="2800" dirty="0"/>
              <a:t>Welcome</a:t>
            </a:r>
          </a:p>
          <a:p>
            <a:pPr>
              <a:lnSpc>
                <a:spcPct val="130000"/>
              </a:lnSpc>
            </a:pPr>
            <a:r>
              <a:rPr lang="en-US" sz="2800" dirty="0"/>
              <a:t>Affiliate Award Presentations</a:t>
            </a:r>
          </a:p>
          <a:p>
            <a:pPr>
              <a:lnSpc>
                <a:spcPct val="130000"/>
              </a:lnSpc>
            </a:pPr>
            <a:r>
              <a:rPr lang="en-US" sz="2800" dirty="0"/>
              <a:t>Educator Award Presentation</a:t>
            </a:r>
          </a:p>
          <a:p>
            <a:pPr>
              <a:lnSpc>
                <a:spcPct val="130000"/>
              </a:lnSpc>
            </a:pPr>
            <a:r>
              <a:rPr lang="en-US" sz="2800" dirty="0"/>
              <a:t>[Title]</a:t>
            </a:r>
          </a:p>
          <a:p>
            <a:pPr>
              <a:lnSpc>
                <a:spcPct val="130000"/>
              </a:lnSpc>
            </a:pPr>
            <a:r>
              <a:rPr lang="en-US" sz="2800" dirty="0"/>
              <a:t>[Title]</a:t>
            </a:r>
          </a:p>
          <a:p>
            <a:pPr>
              <a:lnSpc>
                <a:spcPct val="130000"/>
              </a:lnSpc>
            </a:pPr>
            <a:r>
              <a:rPr lang="en-US" sz="2800" dirty="0"/>
              <a:t>[Title]</a:t>
            </a:r>
          </a:p>
          <a:p>
            <a:pPr>
              <a:lnSpc>
                <a:spcPct val="130000"/>
              </a:lnSpc>
            </a:pPr>
            <a:r>
              <a:rPr lang="en-US" sz="2800" dirty="0"/>
              <a:t>Closing Remarks</a:t>
            </a:r>
          </a:p>
          <a:p>
            <a:pPr>
              <a:lnSpc>
                <a:spcPct val="130000"/>
              </a:lnSpc>
            </a:pPr>
            <a:endParaRPr lang="en-US" sz="28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E2324D5-84BA-6A7B-0A4F-4C097D2880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1" y="549795"/>
            <a:ext cx="3070289" cy="650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291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8E42D9-C156-95C1-1A5E-614726EC8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920" y="3147514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[The world needs your…</a:t>
            </a:r>
            <a:br>
              <a:rPr lang="en-US" dirty="0"/>
            </a:br>
            <a:r>
              <a:rPr lang="en-US" dirty="0"/>
              <a:t>Video intro]</a:t>
            </a:r>
          </a:p>
        </p:txBody>
      </p:sp>
    </p:spTree>
    <p:extLst>
      <p:ext uri="{BB962C8B-B14F-4D97-AF65-F5344CB8AC3E}">
        <p14:creationId xmlns:p14="http://schemas.microsoft.com/office/powerpoint/2010/main" val="2949180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C00AC0C-DB5E-69B5-FA44-3CC2BA43E3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-281744" y="3233057"/>
            <a:ext cx="3429000" cy="3429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D0ABAE7D-8CED-D771-2D1C-8BEC45981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920" y="4404244"/>
            <a:ext cx="10515600" cy="1325563"/>
          </a:xfrm>
        </p:spPr>
        <p:txBody>
          <a:bodyPr>
            <a:noAutofit/>
          </a:bodyPr>
          <a:lstStyle/>
          <a:p>
            <a:pPr>
              <a:lnSpc>
                <a:spcPct val="70000"/>
              </a:lnSpc>
            </a:pPr>
            <a:r>
              <a:rPr lang="en-US" sz="6600" b="1" spc="-300" dirty="0">
                <a:latin typeface="Arial Black" panose="020B0604020202020204" pitchFamily="34" charset="0"/>
                <a:cs typeface="Arial Black" panose="020B0604020202020204" pitchFamily="34" charset="0"/>
              </a:rPr>
              <a:t>SECTION</a:t>
            </a:r>
            <a:br>
              <a:rPr lang="en-US" sz="6600" b="1" spc="-300" dirty="0">
                <a:latin typeface="Arial Black" panose="020B0604020202020204" pitchFamily="34" charset="0"/>
                <a:cs typeface="Arial Black" panose="020B0604020202020204" pitchFamily="34" charset="0"/>
              </a:rPr>
            </a:br>
            <a:r>
              <a:rPr lang="en-US" sz="6600" b="1" spc="-300" dirty="0">
                <a:latin typeface="Arial Black" panose="020B0604020202020204" pitchFamily="34" charset="0"/>
                <a:cs typeface="Arial Black" panose="020B0604020202020204" pitchFamily="34" charset="0"/>
              </a:rPr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24899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6424F73-76B5-A714-7528-649174B28921}"/>
              </a:ext>
            </a:extLst>
          </p:cNvPr>
          <p:cNvGrpSpPr/>
          <p:nvPr/>
        </p:nvGrpSpPr>
        <p:grpSpPr>
          <a:xfrm>
            <a:off x="376358" y="2053655"/>
            <a:ext cx="3947757" cy="4599739"/>
            <a:chOff x="376358" y="2053655"/>
            <a:chExt cx="3947757" cy="4599739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028143E-3E4A-2993-805F-89538BA8D0E5}"/>
                </a:ext>
              </a:extLst>
            </p:cNvPr>
            <p:cNvSpPr/>
            <p:nvPr/>
          </p:nvSpPr>
          <p:spPr>
            <a:xfrm>
              <a:off x="1911960" y="2053655"/>
              <a:ext cx="2412155" cy="2414705"/>
            </a:xfrm>
            <a:prstGeom prst="ellipse">
              <a:avLst/>
            </a:prstGeom>
            <a:noFill/>
            <a:ln w="15875">
              <a:solidFill>
                <a:srgbClr val="64BC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64BC51"/>
                </a:solidFill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4D7BC65-B5D3-12AE-144F-68D35F3015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6358" y="3582190"/>
              <a:ext cx="3071204" cy="3071204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EC131F8-17CC-BB39-EEE0-A7A7C22C10D2}"/>
              </a:ext>
            </a:extLst>
          </p:cNvPr>
          <p:cNvSpPr txBox="1"/>
          <p:nvPr/>
        </p:nvSpPr>
        <p:spPr>
          <a:xfrm>
            <a:off x="5184254" y="3048664"/>
            <a:ext cx="6134536" cy="172354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36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First Name Last Name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i="1" dirty="0">
                <a:solidFill>
                  <a:srgbClr val="ADDD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Title, Organization</a:t>
            </a:r>
            <a:endParaRPr lang="en-US" sz="1800" b="1" i="0" u="none" strike="noStrike" dirty="0">
              <a:solidFill>
                <a:srgbClr val="ADDD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Bio/Description</a:t>
            </a:r>
          </a:p>
          <a:p>
            <a:endParaRPr lang="en-US" sz="1800" b="1" i="0" u="none" strike="noStrike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5C5D033-1895-014F-CD1C-47C092F801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448" t="3260" r="24616" b="24859"/>
          <a:stretch/>
        </p:blipFill>
        <p:spPr>
          <a:xfrm>
            <a:off x="610545" y="2053655"/>
            <a:ext cx="3713570" cy="371356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91949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C00AC0C-DB5E-69B5-FA44-3CC2BA43E3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-281744" y="3233057"/>
            <a:ext cx="3429000" cy="3429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D0ABAE7D-8CED-D771-2D1C-8BEC45981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25162"/>
            <a:ext cx="10515600" cy="2980912"/>
          </a:xfrm>
        </p:spPr>
        <p:txBody>
          <a:bodyPr>
            <a:noAutofit/>
          </a:bodyPr>
          <a:lstStyle/>
          <a:p>
            <a:pPr>
              <a:lnSpc>
                <a:spcPct val="70000"/>
              </a:lnSpc>
            </a:pPr>
            <a:r>
              <a:rPr lang="en-US" sz="6600" b="1" spc="-300" dirty="0">
                <a:latin typeface="Arial Black" panose="020B0604020202020204" pitchFamily="34" charset="0"/>
                <a:cs typeface="Arial Black" panose="020B0604020202020204" pitchFamily="34" charset="0"/>
              </a:rPr>
              <a:t>2024 AWARD</a:t>
            </a:r>
            <a:br>
              <a:rPr lang="en-US" sz="6600" b="1" spc="-300" dirty="0">
                <a:latin typeface="Arial Black" panose="020B0604020202020204" pitchFamily="34" charset="0"/>
                <a:cs typeface="Arial Black" panose="020B0604020202020204" pitchFamily="34" charset="0"/>
              </a:rPr>
            </a:br>
            <a:r>
              <a:rPr lang="en-US" sz="6600" b="1" spc="-300" dirty="0">
                <a:latin typeface="Arial Black" panose="020B0604020202020204" pitchFamily="34" charset="0"/>
                <a:cs typeface="Arial Black" panose="020B0604020202020204" pitchFamily="34" charset="0"/>
              </a:rPr>
              <a:t>RECIPIENTS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ECDFF3-5AC6-ADA9-B08D-FC2D9181F6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1" y="549795"/>
            <a:ext cx="3070289" cy="650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206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F900773-EE57-C437-A370-896CAA75D274}"/>
              </a:ext>
            </a:extLst>
          </p:cNvPr>
          <p:cNvSpPr txBox="1"/>
          <p:nvPr/>
        </p:nvSpPr>
        <p:spPr>
          <a:xfrm>
            <a:off x="5184254" y="2736482"/>
            <a:ext cx="6134536" cy="190821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400" b="1" i="0" u="none" strike="noStrike" dirty="0">
                <a:solidFill>
                  <a:srgbClr val="ADDD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Winner</a:t>
            </a:r>
            <a:endParaRPr lang="en-US" sz="3200" b="1" i="0" u="none" strike="noStrike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6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First Name Last Name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b="1" i="0" u="none" strike="noStrike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School</a:t>
            </a:r>
            <a:endParaRPr lang="en-US" sz="1800" b="1" i="0" u="none" strike="noStrike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b="0" i="1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City, ST</a:t>
            </a:r>
            <a:endParaRPr lang="en-US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5EFE06C-745A-9E90-A537-69F7AD8BC7C7}"/>
              </a:ext>
            </a:extLst>
          </p:cNvPr>
          <p:cNvGrpSpPr>
            <a:grpSpLocks noChangeAspect="1"/>
          </p:cNvGrpSpPr>
          <p:nvPr/>
        </p:nvGrpSpPr>
        <p:grpSpPr>
          <a:xfrm>
            <a:off x="-359180" y="1650232"/>
            <a:ext cx="4917171" cy="4917171"/>
            <a:chOff x="-359180" y="1397976"/>
            <a:chExt cx="4917171" cy="4917171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B187DB1-2840-6B9F-77BC-C3293B7478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59180" y="1397976"/>
              <a:ext cx="4917171" cy="4917171"/>
            </a:xfrm>
            <a:prstGeom prst="rect">
              <a:avLst/>
            </a:prstGeom>
          </p:spPr>
        </p:pic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240C44B7-9B36-F6DE-03F4-4230709DB907}"/>
                </a:ext>
              </a:extLst>
            </p:cNvPr>
            <p:cNvSpPr/>
            <p:nvPr/>
          </p:nvSpPr>
          <p:spPr>
            <a:xfrm>
              <a:off x="683707" y="1707678"/>
              <a:ext cx="3709648" cy="3713569"/>
            </a:xfrm>
            <a:prstGeom prst="ellipse">
              <a:avLst/>
            </a:prstGeom>
            <a:noFill/>
            <a:ln w="15875">
              <a:solidFill>
                <a:srgbClr val="ADD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ADDD00"/>
                </a:solidFill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4A9316DF-EBA6-58DA-186F-BC78679220A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6766" y="-1028319"/>
            <a:ext cx="5088658" cy="381649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A42040C-1084-3CFC-8014-ABE8B7A3F81D}"/>
              </a:ext>
            </a:extLst>
          </p:cNvPr>
          <p:cNvSpPr txBox="1"/>
          <p:nvPr/>
        </p:nvSpPr>
        <p:spPr>
          <a:xfrm>
            <a:off x="683706" y="6138441"/>
            <a:ext cx="10881761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400" dirty="0">
                <a:solidFill>
                  <a:srgbClr val="ADDD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[Note (Delete after use): To change photo: right click on photo &gt; select “Change Picture” &gt; select “From a File” &gt; then choose your image</a:t>
            </a:r>
          </a:p>
          <a:p>
            <a:r>
              <a:rPr lang="en-US" sz="1400" dirty="0">
                <a:solidFill>
                  <a:srgbClr val="ADDD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Adjust photo in frame: right click on photo &gt; select “Crop” &gt; adjust photo within the crop window to your liking]</a:t>
            </a:r>
          </a:p>
        </p:txBody>
      </p:sp>
      <p:pic>
        <p:nvPicPr>
          <p:cNvPr id="16" name="Google Shape;225;g23ac4b7a1d1_0_27">
            <a:extLst>
              <a:ext uri="{FF2B5EF4-FFF2-40B4-BE49-F238E27FC236}">
                <a16:creationId xmlns:a16="http://schemas.microsoft.com/office/drawing/2014/main" id="{D8D806C4-C4B7-7F1D-000F-31C94F9448E7}"/>
              </a:ext>
            </a:extLst>
          </p:cNvPr>
          <p:cNvPicPr preferRelativeResize="0"/>
          <p:nvPr/>
        </p:nvPicPr>
        <p:blipFill rotWithShape="1">
          <a:blip r:embed="rId5"/>
          <a:srcRect l="26834" t="1771" r="26143" b="27719"/>
          <a:stretch/>
        </p:blipFill>
        <p:spPr>
          <a:xfrm>
            <a:off x="515149" y="2053071"/>
            <a:ext cx="3709648" cy="3709648"/>
          </a:xfrm>
          <a:prstGeom prst="ellipse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259458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8E1372E5-38BF-5B14-F626-1E5C5C04EB45}"/>
              </a:ext>
            </a:extLst>
          </p:cNvPr>
          <p:cNvGrpSpPr/>
          <p:nvPr/>
        </p:nvGrpSpPr>
        <p:grpSpPr>
          <a:xfrm>
            <a:off x="-359180" y="1702241"/>
            <a:ext cx="4917171" cy="4917171"/>
            <a:chOff x="-359180" y="1436753"/>
            <a:chExt cx="4917171" cy="4917171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3416E53-34F6-0A47-9CAC-6D47977C40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0800000">
              <a:off x="-359180" y="1436753"/>
              <a:ext cx="4917171" cy="4917171"/>
            </a:xfrm>
            <a:prstGeom prst="rect">
              <a:avLst/>
            </a:prstGeom>
          </p:spPr>
        </p:pic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4F1EBD61-BD5A-2115-ADC3-B87650797459}"/>
                </a:ext>
              </a:extLst>
            </p:cNvPr>
            <p:cNvSpPr/>
            <p:nvPr/>
          </p:nvSpPr>
          <p:spPr>
            <a:xfrm>
              <a:off x="683707" y="1707678"/>
              <a:ext cx="3709648" cy="3713569"/>
            </a:xfrm>
            <a:prstGeom prst="ellipse">
              <a:avLst/>
            </a:prstGeom>
            <a:noFill/>
            <a:ln w="15875">
              <a:solidFill>
                <a:srgbClr val="ADD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ADDD00"/>
                </a:solidFill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2AC01779-C5A8-4A8F-5737-7BD64F9CF33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5596" y="-933723"/>
            <a:ext cx="5088658" cy="381649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F900773-EE57-C437-A370-896CAA75D274}"/>
              </a:ext>
            </a:extLst>
          </p:cNvPr>
          <p:cNvSpPr txBox="1"/>
          <p:nvPr/>
        </p:nvSpPr>
        <p:spPr>
          <a:xfrm>
            <a:off x="5184254" y="2328625"/>
            <a:ext cx="6134536" cy="329320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400" b="1" i="0" u="none" strike="noStrike" dirty="0">
                <a:solidFill>
                  <a:srgbClr val="ADDD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Winner</a:t>
            </a:r>
          </a:p>
          <a:p>
            <a:r>
              <a:rPr lang="en-US" sz="36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First Name Last Name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b="1" i="0" u="none" strike="noStrike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High School</a:t>
            </a:r>
            <a:endParaRPr lang="en-US" sz="1800" b="1" i="0" u="none" strike="noStrike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b="0" i="1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City, ST</a:t>
            </a:r>
          </a:p>
          <a:p>
            <a:endParaRPr lang="en-US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i="1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Highlights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Accomplishments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 Facts</a:t>
            </a:r>
          </a:p>
          <a:p>
            <a:endParaRPr lang="en-US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Google Shape;225;g23ac4b7a1d1_0_27">
            <a:extLst>
              <a:ext uri="{FF2B5EF4-FFF2-40B4-BE49-F238E27FC236}">
                <a16:creationId xmlns:a16="http://schemas.microsoft.com/office/drawing/2014/main" id="{9D9E6F94-BDE6-CAA6-276D-2408C85622BB}"/>
              </a:ext>
            </a:extLst>
          </p:cNvPr>
          <p:cNvPicPr preferRelativeResize="0"/>
          <p:nvPr/>
        </p:nvPicPr>
        <p:blipFill rotWithShape="1">
          <a:blip r:embed="rId4"/>
          <a:srcRect l="26834" t="1771" r="26143" b="27719"/>
          <a:stretch/>
        </p:blipFill>
        <p:spPr>
          <a:xfrm>
            <a:off x="515149" y="2053071"/>
            <a:ext cx="3709648" cy="3709648"/>
          </a:xfrm>
          <a:prstGeom prst="ellipse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692140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6169</TotalTime>
  <Words>416</Words>
  <Application>Microsoft Macintosh PowerPoint</Application>
  <PresentationFormat>Widescreen</PresentationFormat>
  <Paragraphs>143</Paragraphs>
  <Slides>18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Arial Black</vt:lpstr>
      <vt:lpstr>Calibri</vt:lpstr>
      <vt:lpstr>Calibri Light</vt:lpstr>
      <vt:lpstr>Office Theme</vt:lpstr>
      <vt:lpstr>MONTH DAY, 2024 CITY, ST</vt:lpstr>
      <vt:lpstr>[Name] Affiliate distinguished guests and honorees </vt:lpstr>
      <vt:lpstr>AGENDA</vt:lpstr>
      <vt:lpstr>[The world needs your… Video intro]</vt:lpstr>
      <vt:lpstr>SECTION TITLE</vt:lpstr>
      <vt:lpstr>PowerPoint Presentation</vt:lpstr>
      <vt:lpstr>2024 AWARD RECIPIENTS</vt:lpstr>
      <vt:lpstr>PowerPoint Presentation</vt:lpstr>
      <vt:lpstr>PowerPoint Presentation</vt:lpstr>
      <vt:lpstr>PowerPoint Presentation</vt:lpstr>
      <vt:lpstr>PowerPoint Presentation</vt:lpstr>
      <vt:lpstr>IN ABSENTIA: CATEGORY </vt:lpstr>
      <vt:lpstr>IN ABSENTIA: CATEGORY </vt:lpstr>
      <vt:lpstr>IN ABSENTIA: CATEGORY </vt:lpstr>
      <vt:lpstr>CLOSING REMARKS</vt:lpstr>
      <vt:lpstr>MANY THANKS TO OUR COMMITTEE MEMBERS</vt:lpstr>
      <vt:lpstr>THANK YOU TO OUR SPONSORS</vt:lpstr>
      <vt:lpstr>Presentation Assets: AiC Award Logos (Remove after use)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2023 Collegiate Award  Ceremony &amp; Celebration August 11, 2023 Denver, CO</dc:title>
  <dc:creator>Edith E Cheng</dc:creator>
  <cp:lastModifiedBy>Hahau Yisrael</cp:lastModifiedBy>
  <cp:revision>30</cp:revision>
  <dcterms:created xsi:type="dcterms:W3CDTF">2023-08-03T22:53:07Z</dcterms:created>
  <dcterms:modified xsi:type="dcterms:W3CDTF">2024-01-18T21:02:49Z</dcterms:modified>
</cp:coreProperties>
</file>